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61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主要谈论如何开展志愿服务活动。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336984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08" y="980728"/>
            <a:ext cx="10605597" cy="113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4985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 others is easier than you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need to wait to become a rich man to help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become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doing so, you can become a better and happier person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◎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homeless people who sleep in the cold, poor children who have no parents to take care of and can’t go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these are OK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95976"/>
            <a:ext cx="11485848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up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to help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volunteering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about volunteer work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2852935"/>
            <a:ext cx="11485848" cy="203592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74726" y="157099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890405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example, homeless people who sleep in the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cold,poor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who have no parents to take care of and can’t go to school.”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比如露宿街头的无家可归者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没有父母照顾、不能上学的贫困儿童。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此处提到了需要帮助的人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选择要去帮助的人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9966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◎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 what you are able to give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it isn’t only money, you can give up several hours each week as a volunteer, you can help teach the poor children, or you can share a meal with a hungry child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◎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your friends or your children about your volunteer work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it in your blog or on your website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way, the good work you do will be added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up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to help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volunteering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about volunteer work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60854" y="3169317"/>
            <a:ext cx="11485848" cy="2021507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74726" y="1988840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sz="20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17843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“Tell your friends or your children about your volunteer work.”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告诉你的朋友或孩子你的志愿者工作。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此处提到了告诉周围的人或在网上发帖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告诉人们你的志愿者工作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◎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you’re a volunteer, you must be ready to help others for being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decide to do something, you should never give up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98287"/>
            <a:ext cx="11485848" cy="224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 give up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on time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 people to help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volunteering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people about volunteer work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60854" y="2348880"/>
            <a:ext cx="11485848" cy="242567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46734" y="836712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797152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“Once you decide to do something, you should never give up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一旦你决定做一件事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你就不应该放弃。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此处提到了不放弃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永不放弃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◎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should be ready to help people when they are in need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know that you’re free if they need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on time is important as a good volunteer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24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 give up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on time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 people to help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volunteering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people about volunteer work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60854" y="2299473"/>
            <a:ext cx="11485848" cy="242567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46734" y="836712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769092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“Showing up on time is important as a good volunteer.”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作为一名优秀的志愿者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准时出现是很重要的。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此句提到了准时出现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准时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3029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to be a volunteer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or why 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more than 15 words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6732" y="2925421"/>
            <a:ext cx="11350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Yes, I do. Because helping others makes me happy.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sz="2400" dirty="0"/>
              <a:t>,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符合题意即可。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4288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观点态度题。需先回答前面的一般疑问句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再写明原因。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77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661</Words>
  <Application>Microsoft Office PowerPoint</Application>
  <PresentationFormat>自定义</PresentationFormat>
  <Paragraphs>46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445</cp:revision>
  <dcterms:created xsi:type="dcterms:W3CDTF">2020-11-06T05:24:00Z</dcterms:created>
  <dcterms:modified xsi:type="dcterms:W3CDTF">2025-09-17T19:47:56Z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